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449" r:id="rId35"/>
    <p:sldId id="566" r:id="rId36"/>
    <p:sldId id="532" r:id="rId37"/>
    <p:sldId id="395" r:id="rId38"/>
    <p:sldId id="394" r:id="rId39"/>
    <p:sldId id="396" r:id="rId40"/>
    <p:sldId id="398" r:id="rId41"/>
    <p:sldId id="416" r:id="rId42"/>
    <p:sldId id="486" r:id="rId43"/>
    <p:sldId id="420" r:id="rId44"/>
    <p:sldId id="421" r:id="rId45"/>
    <p:sldId id="424" r:id="rId46"/>
    <p:sldId id="422" r:id="rId47"/>
    <p:sldId id="291" r:id="rId48"/>
    <p:sldId id="533" r:id="rId49"/>
    <p:sldId id="386" r:id="rId50"/>
    <p:sldId id="387" r:id="rId51"/>
    <p:sldId id="561" r:id="rId52"/>
    <p:sldId id="388" r:id="rId53"/>
    <p:sldId id="293" r:id="rId54"/>
    <p:sldId id="489" r:id="rId55"/>
    <p:sldId id="494" r:id="rId56"/>
    <p:sldId id="389" r:id="rId57"/>
    <p:sldId id="505" r:id="rId58"/>
    <p:sldId id="577" r:id="rId59"/>
    <p:sldId id="578" r:id="rId60"/>
    <p:sldId id="275" r:id="rId61"/>
    <p:sldId id="273" r:id="rId62"/>
    <p:sldId id="579" r:id="rId63"/>
    <p:sldId id="279" r:id="rId64"/>
    <p:sldId id="274" r:id="rId65"/>
    <p:sldId id="580" r:id="rId66"/>
    <p:sldId id="469" r:id="rId67"/>
    <p:sldId id="390" r:id="rId68"/>
    <p:sldId id="502" r:id="rId69"/>
    <p:sldId id="568" r:id="rId70"/>
    <p:sldId id="493" r:id="rId71"/>
    <p:sldId id="542" r:id="rId72"/>
    <p:sldId id="520" r:id="rId73"/>
    <p:sldId id="266" r:id="rId74"/>
    <p:sldId id="272" r:id="rId75"/>
    <p:sldId id="581" r:id="rId76"/>
    <p:sldId id="488" r:id="rId77"/>
    <p:sldId id="392" r:id="rId78"/>
    <p:sldId id="433" r:id="rId79"/>
    <p:sldId id="434" r:id="rId80"/>
    <p:sldId id="435" r:id="rId81"/>
    <p:sldId id="462" r:id="rId82"/>
    <p:sldId id="436" r:id="rId83"/>
    <p:sldId id="582" r:id="rId84"/>
    <p:sldId id="583" r:id="rId85"/>
    <p:sldId id="585" r:id="rId86"/>
    <p:sldId id="523" r:id="rId87"/>
    <p:sldId id="473" r:id="rId88"/>
    <p:sldId id="437" r:id="rId89"/>
    <p:sldId id="500" r:id="rId90"/>
    <p:sldId id="482" r:id="rId91"/>
    <p:sldId id="484" r:id="rId92"/>
    <p:sldId id="586" r:id="rId93"/>
    <p:sldId id="30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762"/>
  </p:normalViewPr>
  <p:slideViewPr>
    <p:cSldViewPr snapToGrid="0" snapToObjects="1" showGuides="1">
      <p:cViewPr varScale="1">
        <p:scale>
          <a:sx n="120" d="100"/>
          <a:sy n="120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200" dirty="0"/>
              <a:t>Current lab members</a:t>
            </a:r>
            <a:endParaRPr lang="en-US" sz="1100" dirty="0"/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r>
              <a:rPr lang="en-US" sz="1200" dirty="0"/>
              <a:t>Former lab members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PhD student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now in industry and PhD student at BU)</a:t>
            </a:r>
          </a:p>
          <a:p>
            <a:pPr lvl="1"/>
            <a:r>
              <a:rPr lang="en-US" sz="1100" dirty="0"/>
              <a:t>Too many (40)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2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/seminar/2023_tsu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1872</Words>
  <Application>Microsoft Macintosh PowerPoint</Application>
  <PresentationFormat>Widescreen</PresentationFormat>
  <Paragraphs>262</Paragraphs>
  <Slides>93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377</cp:revision>
  <cp:lastPrinted>2019-07-23T15:57:34Z</cp:lastPrinted>
  <dcterms:created xsi:type="dcterms:W3CDTF">2019-07-15T15:11:58Z</dcterms:created>
  <dcterms:modified xsi:type="dcterms:W3CDTF">2025-05-04T15:43:02Z</dcterms:modified>
</cp:coreProperties>
</file>